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20" r:id="rId2"/>
    <p:sldId id="322" r:id="rId3"/>
    <p:sldId id="32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79" autoAdjust="0"/>
    <p:restoredTop sz="95711" autoAdjust="0"/>
  </p:normalViewPr>
  <p:slideViewPr>
    <p:cSldViewPr showGuides="1">
      <p:cViewPr varScale="1">
        <p:scale>
          <a:sx n="72" d="100"/>
          <a:sy n="72" d="100"/>
        </p:scale>
        <p:origin x="744" y="54"/>
      </p:cViewPr>
      <p:guideLst>
        <p:guide orient="horz" pos="210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B947-C12B-4209-BB2E-FC8CEDDD729F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1388B-CE4F-4B08-BA2F-6D6E128DA1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E77-3552-4C1F-BA6E-5B0FA3EC0514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1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E08B-2B3E-431A-80AE-46462138E803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6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43D-C0D5-4857-BA2C-9DD506668AE9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4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9574-1E08-4BBD-8E6E-7FD97A1D65A5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3CFC-024F-4AD8-B35F-46B109A09CCB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3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436A-3FDB-407B-89E2-744A485F2826}" type="datetime1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049D-5146-4CCF-A1D4-E8F1930589BC}" type="datetime1">
              <a:rPr lang="ru-RU" smtClean="0"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7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09DD-1861-43C6-B852-DA8773D091B9}" type="datetime1">
              <a:rPr lang="ru-RU" smtClean="0"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6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F57D-B58E-479D-ADDF-CD3858BDBBC7}" type="datetime1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1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43A0-48E4-4C3D-A217-0B36FB0C1A40}" type="datetime1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8997-9228-4D83-833D-EE8A368B144C}" type="datetime1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6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F5DEE-85EF-42E1-9B62-63A293DCA951}" type="datetime1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75A2-632E-41EA-ADF8-9BDADC0D9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33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11945"/>
          <a:stretch/>
        </p:blipFill>
        <p:spPr bwMode="auto">
          <a:xfrm rot="16200000">
            <a:off x="-3175371" y="3175371"/>
            <a:ext cx="6858002" cy="5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06" y="6070966"/>
            <a:ext cx="953637" cy="278216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 rot="16200000">
            <a:off x="-1059795" y="19068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1066800" y="88900"/>
            <a:ext cx="7924800" cy="15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Swift 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Agent for TRBOnet Mobile Client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Voice and Data. All type of calls</a:t>
            </a:r>
            <a:endParaRPr lang="en-US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8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 smtClean="0">
              <a:solidFill>
                <a:srgbClr val="FF0000"/>
              </a:solidFill>
              <a:cs typeface="Arial Unicode MS" panose="020B0604020202020204" pitchFamily="34" charset="-128"/>
            </a:endParaRP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550" y="2019995"/>
            <a:ext cx="267632" cy="35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40296"/>
            <a:ext cx="978124" cy="716667"/>
          </a:xfrm>
          <a:prstGeom prst="rect">
            <a:avLst/>
          </a:prstGeom>
        </p:spPr>
      </p:pic>
      <p:pic>
        <p:nvPicPr>
          <p:cNvPr id="40" name="Picture 6" descr="C:\Users\IVANMI~1\AppData\Local\Temp\SNAGHTML2a62991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970" y="2206694"/>
            <a:ext cx="525349" cy="61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277601" y="2824042"/>
            <a:ext cx="1686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1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6360" y="6310481"/>
            <a:ext cx="1628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4621" y="4665433"/>
            <a:ext cx="1144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Enterprise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84" y="3527149"/>
            <a:ext cx="839341" cy="113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Прямая соединительная линия 13"/>
          <p:cNvCxnSpPr/>
          <p:nvPr/>
        </p:nvCxnSpPr>
        <p:spPr>
          <a:xfrm flipV="1">
            <a:off x="2672886" y="4721639"/>
            <a:ext cx="985664" cy="78073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57" name="Picture 6" descr="C:\Users\IVANMI~1\AppData\Local\Temp\SNAGHTML2a62991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681" y="3839615"/>
            <a:ext cx="525349" cy="61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7380312" y="4456963"/>
            <a:ext cx="1686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2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6" descr="C:\Users\IVANMI~1\AppData\Local\Temp\SNAGHTML2a62991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2" y="5502370"/>
            <a:ext cx="525349" cy="61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421617" y="6119718"/>
            <a:ext cx="1686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3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96" y="3612714"/>
            <a:ext cx="267632" cy="35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Прямая соединительная линия 13"/>
          <p:cNvCxnSpPr/>
          <p:nvPr/>
        </p:nvCxnSpPr>
        <p:spPr>
          <a:xfrm>
            <a:off x="5364088" y="4220888"/>
            <a:ext cx="1942882" cy="1512367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9" name="Прямая соединительная линия 13"/>
          <p:cNvCxnSpPr/>
          <p:nvPr/>
        </p:nvCxnSpPr>
        <p:spPr>
          <a:xfrm flipV="1">
            <a:off x="5364088" y="2780928"/>
            <a:ext cx="1907132" cy="1058687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0" name="Прямая соединительная линия 13"/>
          <p:cNvCxnSpPr/>
          <p:nvPr/>
        </p:nvCxnSpPr>
        <p:spPr>
          <a:xfrm>
            <a:off x="5364088" y="4096291"/>
            <a:ext cx="1913513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467" y="5220452"/>
            <a:ext cx="267632" cy="35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713" y="3943163"/>
            <a:ext cx="1199290" cy="224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64" y="1833857"/>
            <a:ext cx="1011204" cy="18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13"/>
          <p:cNvCxnSpPr/>
          <p:nvPr/>
        </p:nvCxnSpPr>
        <p:spPr>
          <a:xfrm>
            <a:off x="2648106" y="2669113"/>
            <a:ext cx="1332836" cy="94360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1" name="TextBox 40"/>
          <p:cNvSpPr txBox="1"/>
          <p:nvPr/>
        </p:nvSpPr>
        <p:spPr>
          <a:xfrm>
            <a:off x="5749315" y="3728318"/>
            <a:ext cx="6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UDP/IP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64931" y="2562432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Wi-Fi, 3G, LTE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11945"/>
          <a:stretch/>
        </p:blipFill>
        <p:spPr bwMode="auto">
          <a:xfrm rot="16200000">
            <a:off x="-3175371" y="3175371"/>
            <a:ext cx="6858002" cy="5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06" y="6070966"/>
            <a:ext cx="953637" cy="278216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 rot="16200000">
            <a:off x="-1059795" y="19068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1066800" y="88900"/>
            <a:ext cx="7924800" cy="15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Control Stations for 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TRBOnet Mobile Client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Voice and Data: All type of calls</a:t>
            </a:r>
            <a:endParaRPr lang="en-US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8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 smtClean="0">
              <a:solidFill>
                <a:srgbClr val="FF0000"/>
              </a:solidFill>
              <a:cs typeface="Arial Unicode MS" panose="020B0604020202020204" pitchFamily="34" charset="-128"/>
            </a:endParaRPr>
          </a:p>
        </p:txBody>
      </p:sp>
      <p:pic>
        <p:nvPicPr>
          <p:cNvPr id="8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40296"/>
            <a:ext cx="978124" cy="71666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406360" y="6310481"/>
            <a:ext cx="1628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4621" y="4665433"/>
            <a:ext cx="1144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Enterprise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84" y="3527149"/>
            <a:ext cx="839341" cy="113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Прямая соединительная линия 13"/>
          <p:cNvCxnSpPr/>
          <p:nvPr/>
        </p:nvCxnSpPr>
        <p:spPr>
          <a:xfrm flipV="1">
            <a:off x="2672886" y="4721639"/>
            <a:ext cx="985664" cy="78073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713" y="3943163"/>
            <a:ext cx="1199290" cy="224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64" y="1833857"/>
            <a:ext cx="1011204" cy="18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13"/>
          <p:cNvCxnSpPr/>
          <p:nvPr/>
        </p:nvCxnSpPr>
        <p:spPr>
          <a:xfrm>
            <a:off x="2648106" y="2669113"/>
            <a:ext cx="1332836" cy="94360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8" name="TextBox 47"/>
          <p:cNvSpPr txBox="1"/>
          <p:nvPr/>
        </p:nvSpPr>
        <p:spPr>
          <a:xfrm>
            <a:off x="2864931" y="2562432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Wi-Fi, 3G, LTE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880" y="3752812"/>
            <a:ext cx="165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1" name="Picture 5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505" y="3752812"/>
            <a:ext cx="165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764" y="3943163"/>
            <a:ext cx="1077397" cy="51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3" name="Line 28"/>
          <p:cNvSpPr>
            <a:spLocks noChangeShapeType="1"/>
          </p:cNvSpPr>
          <p:nvPr/>
        </p:nvSpPr>
        <p:spPr bwMode="auto">
          <a:xfrm flipV="1">
            <a:off x="6278831" y="4149079"/>
            <a:ext cx="1779524" cy="50983"/>
          </a:xfrm>
          <a:prstGeom prst="line">
            <a:avLst/>
          </a:prstGeom>
          <a:noFill/>
          <a:ln w="50800">
            <a:solidFill>
              <a:srgbClr val="00AE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11945"/>
          <a:stretch/>
        </p:blipFill>
        <p:spPr bwMode="auto">
          <a:xfrm rot="16200000">
            <a:off x="-3175371" y="3175371"/>
            <a:ext cx="6858002" cy="50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0206" y="6070966"/>
            <a:ext cx="953637" cy="278216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 rot="16200000">
            <a:off x="-1059795" y="19068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1066800" y="118361"/>
            <a:ext cx="7924800" cy="15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8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 Connect to Repeater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– all calls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Voice – no to radios (calls to Dispatcher – okay, calls between Androids – okay)</a:t>
            </a:r>
            <a:endParaRPr lang="en-US" sz="28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20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 smtClean="0">
              <a:solidFill>
                <a:srgbClr val="FF0000"/>
              </a:solidFill>
              <a:cs typeface="Arial Unicode MS" panose="020B0604020202020204" pitchFamily="34" charset="-128"/>
            </a:endParaRPr>
          </a:p>
        </p:txBody>
      </p:sp>
      <p:pic>
        <p:nvPicPr>
          <p:cNvPr id="8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40296"/>
            <a:ext cx="978124" cy="71666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406360" y="6310481"/>
            <a:ext cx="16289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Mobile Client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4621" y="4665433"/>
            <a:ext cx="1144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TRBOnet Enterprise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684" y="3527149"/>
            <a:ext cx="839341" cy="113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Прямая соединительная линия 13"/>
          <p:cNvCxnSpPr/>
          <p:nvPr/>
        </p:nvCxnSpPr>
        <p:spPr>
          <a:xfrm flipV="1">
            <a:off x="2672886" y="4721639"/>
            <a:ext cx="985664" cy="78073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713" y="3943163"/>
            <a:ext cx="1199290" cy="224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64" y="1833857"/>
            <a:ext cx="1011204" cy="18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единительная линия 13"/>
          <p:cNvCxnSpPr/>
          <p:nvPr/>
        </p:nvCxnSpPr>
        <p:spPr>
          <a:xfrm>
            <a:off x="2648106" y="2669113"/>
            <a:ext cx="1332836" cy="94360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8" name="TextBox 47"/>
          <p:cNvSpPr txBox="1"/>
          <p:nvPr/>
        </p:nvSpPr>
        <p:spPr>
          <a:xfrm>
            <a:off x="2864931" y="2562432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Wi-Fi, 3G, LTE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125" y="3943163"/>
            <a:ext cx="1187450" cy="51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7407905" y="4221088"/>
            <a:ext cx="908511" cy="0"/>
          </a:xfrm>
          <a:prstGeom prst="line">
            <a:avLst/>
          </a:prstGeom>
          <a:noFill/>
          <a:ln w="50800">
            <a:solidFill>
              <a:srgbClr val="00AE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432916" y="3851583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340" y="3788395"/>
            <a:ext cx="165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3" name="Picture 5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42" y="3781062"/>
            <a:ext cx="165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37" name="Прямая соединительная линия 13"/>
          <p:cNvCxnSpPr/>
          <p:nvPr/>
        </p:nvCxnSpPr>
        <p:spPr>
          <a:xfrm>
            <a:off x="5212139" y="4197460"/>
            <a:ext cx="857357" cy="3479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984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NeocomSoftware new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13607</TotalTime>
  <Words>107</Words>
  <Application>Microsoft Office PowerPoint</Application>
  <PresentationFormat>On-screen Show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Calibri</vt:lpstr>
      <vt:lpstr>Tahoma</vt:lpstr>
      <vt:lpstr>Times New Roman</vt:lpstr>
      <vt:lpstr>шаблон NeocomSoftware new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 Malyutina</dc:creator>
  <cp:lastModifiedBy>Ivan Mikheev</cp:lastModifiedBy>
  <cp:revision>164</cp:revision>
  <dcterms:created xsi:type="dcterms:W3CDTF">2014-03-19T07:39:53Z</dcterms:created>
  <dcterms:modified xsi:type="dcterms:W3CDTF">2015-02-25T23:45:47Z</dcterms:modified>
</cp:coreProperties>
</file>